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B53BE-5E02-4DE0-B091-6D921437B1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B185-5451-4A87-99D6-2DB4CD73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2989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228600" y="234696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ea typeface="ヒラギノ角ゴ Pro W3" pitchFamily="84" charset="-128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0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8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14798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1295400" y="40386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ea typeface="ヒラギノ角ゴ Pro W3" pitchFamily="84" charset="-128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1295400" y="32004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ea typeface="ヒラギノ角ゴ Pro W3" pitchFamily="84" charset="-128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1295400" y="48768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ea typeface="ヒラギノ角ゴ Pro W3" pitchFamily="84" charset="-128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801" y="2359152"/>
            <a:ext cx="100191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7392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4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55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1218952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0" y="0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>
                    <a:alpha val="44000"/>
                  </a:prst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6490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prstClr val="white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9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3048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" y="1362736"/>
            <a:ext cx="12174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7763" y="3763982"/>
            <a:ext cx="9845675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FontTx/>
              <a:buNone/>
              <a:defRPr sz="2400"/>
            </a:lvl2pPr>
            <a:lvl3pPr marL="914400" indent="0" algn="ctr">
              <a:buFontTx/>
              <a:buNone/>
              <a:defRPr sz="2400"/>
            </a:lvl3pPr>
            <a:lvl4pPr marL="1371600" indent="0" algn="ctr">
              <a:buFontTx/>
              <a:buNone/>
              <a:defRPr sz="2400"/>
            </a:lvl4pPr>
            <a:lvl5pPr marL="1828800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80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0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0"/>
            <a:ext cx="12192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217388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21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7280754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838200" y="1219200"/>
            <a:ext cx="5029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1946"/>
            <a:ext cx="964932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35008"/>
            <a:ext cx="5943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4200"/>
            <a:ext cx="87630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99" indent="0">
              <a:buNone/>
              <a:defRPr sz="2400"/>
            </a:lvl2pPr>
            <a:lvl3pPr marL="914377" indent="0">
              <a:buNone/>
              <a:defRPr sz="2400"/>
            </a:lvl3pPr>
            <a:lvl4pPr marL="1371565" indent="0">
              <a:buNone/>
              <a:defRPr sz="2400"/>
            </a:lvl4pPr>
            <a:lvl5pPr marL="1828755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829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342901" y="385480"/>
            <a:ext cx="3505200" cy="62478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7848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02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8763000" y="3064705"/>
            <a:ext cx="2398894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87437"/>
            <a:ext cx="6172200" cy="144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1150" y="4343400"/>
            <a:ext cx="161925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9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8356" y="3168337"/>
            <a:ext cx="604837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504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4" y="2895600"/>
            <a:ext cx="10758130" cy="2813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1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6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24">
          <p15:clr>
            <a:srgbClr val="F26B43"/>
          </p15:clr>
        </p15:guide>
        <p15:guide id="2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F2B5F-D3D6-EF41-85F3-D0003C96E4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 smtClean="0"/>
              <a:t>Report a Service Activity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53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304661"/>
            <a:ext cx="3276600" cy="1276739"/>
          </a:xfrm>
        </p:spPr>
        <p:txBody>
          <a:bodyPr/>
          <a:lstStyle/>
          <a:p>
            <a:pPr algn="l"/>
            <a:r>
              <a:rPr lang="en-US" dirty="0" smtClean="0"/>
              <a:t>Select Create Past Activity to Report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93910" y="1062135"/>
            <a:ext cx="7968343" cy="21926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2743200"/>
            <a:ext cx="3733800" cy="1222310"/>
          </a:xfrm>
        </p:spPr>
        <p:txBody>
          <a:bodyPr/>
          <a:lstStyle/>
          <a:p>
            <a:pPr algn="l"/>
            <a:r>
              <a:rPr lang="en-US" dirty="0" smtClean="0"/>
              <a:t>Select the type of activity.  Click Continue.</a:t>
            </a:r>
          </a:p>
          <a:p>
            <a:pPr algn="l"/>
            <a:endParaRPr lang="en-US" dirty="0" smtClean="0"/>
          </a:p>
          <a:p>
            <a:pPr algn="l"/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Available reporting options are: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Service Activity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Fundraiser</a:t>
            </a: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Note: Meetings are not reportable. 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5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667000"/>
            <a:ext cx="3429000" cy="1475792"/>
          </a:xfrm>
        </p:spPr>
        <p:txBody>
          <a:bodyPr/>
          <a:lstStyle/>
          <a:p>
            <a:pPr algn="l"/>
            <a:r>
              <a:rPr lang="en-US" dirty="0" smtClean="0"/>
              <a:t>Select the cause that your activity impacted.  Click Continue.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2359" y="1800808"/>
            <a:ext cx="3810000" cy="3797559"/>
          </a:xfrm>
        </p:spPr>
        <p:txBody>
          <a:bodyPr/>
          <a:lstStyle/>
          <a:p>
            <a:pPr algn="l"/>
            <a:r>
              <a:rPr lang="en-US" dirty="0" smtClean="0"/>
              <a:t>Choose the project type being reported.  Click Continue.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Need help with the numbers? Download the reporting guide for assistance.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8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Add the Activity Details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8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64250"/>
            <a:ext cx="3810000" cy="556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Set Privacy Settings.  Click Continue.</a:t>
            </a:r>
            <a:endParaRPr lang="en-US" dirty="0"/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Select Who can see the activity? </a:t>
            </a:r>
            <a:endParaRPr lang="en-US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Everyone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Just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your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Club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Only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me</a:t>
            </a: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Only me  - will save the activity information as a draft until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you are ready for others to see the activity. 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Select Who can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join the activity?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Everyone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Any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Lion or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Leo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Invite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only</a:t>
            </a:r>
          </a:p>
          <a:p>
            <a:pPr algn="l"/>
            <a:r>
              <a:rPr lang="en-US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887342" y="76200"/>
              <a:ext cx="658026" cy="13744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572000" y="4777099"/>
            <a:ext cx="2914116" cy="13758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436914"/>
            <a:ext cx="3276600" cy="3287486"/>
          </a:xfrm>
        </p:spPr>
        <p:txBody>
          <a:bodyPr/>
          <a:lstStyle/>
          <a:p>
            <a:pPr algn="l"/>
            <a:r>
              <a:rPr lang="en-US" dirty="0"/>
              <a:t>Share the </a:t>
            </a:r>
            <a:r>
              <a:rPr lang="en-US" dirty="0" smtClean="0"/>
              <a:t>service </a:t>
            </a:r>
            <a:r>
              <a:rPr lang="en-US" dirty="0"/>
              <a:t>details</a:t>
            </a:r>
            <a:r>
              <a:rPr lang="en-US" dirty="0" smtClean="0"/>
              <a:t>.  Click Continue.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Need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help with the numbers? Download the reporting guide for assistance. </a:t>
            </a:r>
          </a:p>
        </p:txBody>
      </p:sp>
    </p:spTree>
    <p:extLst>
      <p:ext uri="{BB962C8B-B14F-4D97-AF65-F5344CB8AC3E}">
        <p14:creationId xmlns:p14="http://schemas.microsoft.com/office/powerpoint/2010/main" val="5960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3276600" cy="2743200"/>
          </a:xfrm>
        </p:spPr>
        <p:txBody>
          <a:bodyPr/>
          <a:lstStyle/>
          <a:p>
            <a:pPr algn="l"/>
            <a:r>
              <a:rPr lang="en-US" dirty="0" smtClean="0"/>
              <a:t>Confirm Participants.  Click Continue.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0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2781300"/>
            <a:ext cx="3276600" cy="1143000"/>
          </a:xfrm>
        </p:spPr>
        <p:txBody>
          <a:bodyPr/>
          <a:lstStyle/>
          <a:p>
            <a:r>
              <a:rPr lang="en-US" dirty="0"/>
              <a:t>Review the </a:t>
            </a:r>
            <a:r>
              <a:rPr lang="en-US" dirty="0" smtClean="0"/>
              <a:t>information.  Click Report.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461657" y="867747"/>
            <a:ext cx="7343192" cy="28458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2781300"/>
            <a:ext cx="3276600" cy="1143000"/>
          </a:xfrm>
        </p:spPr>
        <p:txBody>
          <a:bodyPr/>
          <a:lstStyle/>
          <a:p>
            <a:r>
              <a:rPr lang="en-US" dirty="0" smtClean="0"/>
              <a:t>Click Submit and </a:t>
            </a:r>
            <a:r>
              <a:rPr lang="en-US" dirty="0"/>
              <a:t>you’re done!</a:t>
            </a:r>
          </a:p>
        </p:txBody>
      </p:sp>
    </p:spTree>
    <p:extLst>
      <p:ext uri="{BB962C8B-B14F-4D97-AF65-F5344CB8AC3E}">
        <p14:creationId xmlns:p14="http://schemas.microsoft.com/office/powerpoint/2010/main" val="37911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ckground - Solid">
            <a:extLst>
              <a:ext uri="{FF2B5EF4-FFF2-40B4-BE49-F238E27FC236}">
                <a16:creationId xmlns:a16="http://schemas.microsoft.com/office/drawing/2014/main" id="{5CB3BFBE-16B2-FC4B-8177-6490B83F7E89}"/>
              </a:ext>
            </a:extLst>
          </p:cNvPr>
          <p:cNvSpPr/>
          <p:nvPr/>
        </p:nvSpPr>
        <p:spPr bwMode="auto">
          <a:xfrm>
            <a:off x="0" y="0"/>
            <a:ext cx="12196482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62000" y="301752"/>
            <a:ext cx="10515600" cy="253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Activities can be reported in two ways</a:t>
            </a:r>
            <a:b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an already created service activity</a:t>
            </a:r>
            <a:b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a service activity created instantly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3135086"/>
            <a:ext cx="5181600" cy="304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already created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has an entry on the Report Activity Page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participants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pages 3 through 8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72200" y="3135086"/>
            <a:ext cx="5181600" cy="304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Service Activity instantly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entry on the Report Activity Page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pages 9 through 19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FA4C8C84-6169-2441-BDBB-792574451D82}"/>
              </a:ext>
            </a:extLst>
          </p:cNvPr>
          <p:cNvSpPr/>
          <p:nvPr/>
        </p:nvSpPr>
        <p:spPr>
          <a:xfrm>
            <a:off x="838200" y="2640026"/>
            <a:ext cx="10176492" cy="126628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981199"/>
            <a:ext cx="3276600" cy="3462997"/>
          </a:xfrm>
        </p:spPr>
        <p:txBody>
          <a:bodyPr/>
          <a:lstStyle/>
          <a:p>
            <a:pPr algn="l"/>
            <a:r>
              <a:rPr lang="en-US" dirty="0" smtClean="0"/>
              <a:t>Report a Service Activity</a:t>
            </a:r>
          </a:p>
          <a:p>
            <a:pPr algn="l"/>
            <a:endParaRPr lang="en-US" dirty="0" smtClean="0"/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Reporting your service is a way to celebrate your impact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your community.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752531" y="559837"/>
            <a:ext cx="6372808" cy="26685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941342"/>
            <a:ext cx="3886200" cy="2897358"/>
          </a:xfrm>
        </p:spPr>
        <p:txBody>
          <a:bodyPr/>
          <a:lstStyle/>
          <a:p>
            <a:pPr algn="l"/>
            <a:r>
              <a:rPr lang="en-US" dirty="0" smtClean="0"/>
              <a:t>Reporting a service activity that was planned in MyLion and completed</a:t>
            </a:r>
          </a:p>
          <a:p>
            <a:pPr algn="l"/>
            <a:endParaRPr lang="en-US" dirty="0" smtClean="0"/>
          </a:p>
          <a:p>
            <a:pPr algn="l"/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an unreported activity </a:t>
            </a:r>
            <a:endParaRPr lang="en-US" b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713584" y="1352939"/>
            <a:ext cx="886408" cy="25565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904999"/>
            <a:ext cx="3276600" cy="3342249"/>
          </a:xfrm>
        </p:spPr>
        <p:txBody>
          <a:bodyPr/>
          <a:lstStyle/>
          <a:p>
            <a:pPr algn="l"/>
            <a:r>
              <a:rPr lang="en-US" dirty="0"/>
              <a:t>Share the </a:t>
            </a:r>
            <a:r>
              <a:rPr lang="en-US" dirty="0" smtClean="0"/>
              <a:t>service </a:t>
            </a:r>
            <a:r>
              <a:rPr lang="en-US" dirty="0"/>
              <a:t>details</a:t>
            </a:r>
            <a:r>
              <a:rPr lang="en-US" dirty="0" smtClean="0"/>
              <a:t>.  Click </a:t>
            </a:r>
            <a:br>
              <a:rPr lang="en-US" dirty="0" smtClean="0"/>
            </a:br>
            <a:r>
              <a:rPr lang="en-US" dirty="0" smtClean="0"/>
              <a:t>Continue.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Need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help with the numbers? Download the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Service Reporting Guide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for assistance.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8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061" y="793103"/>
            <a:ext cx="3141306" cy="2794518"/>
          </a:xfrm>
        </p:spPr>
        <p:txBody>
          <a:bodyPr/>
          <a:lstStyle/>
          <a:p>
            <a:pPr algn="l"/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Notice your progress.</a:t>
            </a:r>
          </a:p>
          <a:p>
            <a:endParaRPr lang="en-US" dirty="0" smtClean="0"/>
          </a:p>
          <a:p>
            <a:r>
              <a:rPr lang="en-US" dirty="0" smtClean="0"/>
              <a:t>Confirm </a:t>
            </a:r>
            <a:r>
              <a:rPr lang="en-US" dirty="0"/>
              <a:t>your participant </a:t>
            </a:r>
            <a:r>
              <a:rPr lang="en-US" dirty="0" smtClean="0"/>
              <a:t>list.  Click Continue.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107094" y="1343609"/>
            <a:ext cx="1194318" cy="186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the </a:t>
            </a:r>
            <a:r>
              <a:rPr lang="en-US" dirty="0" smtClean="0"/>
              <a:t>information.  Click Report.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36302" y="970384"/>
            <a:ext cx="7231225" cy="26778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2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Click Submit and </a:t>
            </a:r>
            <a:r>
              <a:rPr lang="en-US" dirty="0"/>
              <a:t>you’re done!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8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447800"/>
            <a:ext cx="3276600" cy="2743200"/>
          </a:xfrm>
        </p:spPr>
        <p:txBody>
          <a:bodyPr/>
          <a:lstStyle/>
          <a:p>
            <a:pPr algn="l"/>
            <a:r>
              <a:rPr lang="en-US" dirty="0"/>
              <a:t>Reporting a service activity that was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previously created in MyLion</a:t>
            </a:r>
          </a:p>
          <a:p>
            <a:pPr algn="l"/>
            <a:endParaRPr lang="en-US" dirty="0"/>
          </a:p>
          <a:p>
            <a:pPr algn="l"/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Report Activity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5800" y="76200"/>
            <a:ext cx="7162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778898" y="569167"/>
            <a:ext cx="5383763" cy="32097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293</Words>
  <Application>Microsoft Office PowerPoint</Application>
  <PresentationFormat>Widescreen</PresentationFormat>
  <Paragraphs>64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Hebrew Scholar</vt:lpstr>
      <vt:lpstr>Calibri</vt:lpstr>
      <vt:lpstr>Helvetica</vt:lpstr>
      <vt:lpstr>Helvetica Neue</vt:lpstr>
      <vt:lpstr>Segoe UI</vt:lpstr>
      <vt:lpstr>Segoe UI Light</vt:lpstr>
      <vt:lpstr>Segoe UI Semibold</vt:lpstr>
      <vt:lpstr>ヒラギノ角ゴ Pro W3</vt:lpstr>
      <vt:lpstr>Blue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Similton, Yolanda</dc:creator>
  <cp:lastModifiedBy>Dawn Grogan</cp:lastModifiedBy>
  <cp:revision>13</cp:revision>
  <dcterms:created xsi:type="dcterms:W3CDTF">2019-01-25T17:09:25Z</dcterms:created>
  <dcterms:modified xsi:type="dcterms:W3CDTF">2019-10-21T18:14:26Z</dcterms:modified>
</cp:coreProperties>
</file>